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7561263"/>
  <p:notesSz cx="6858000" cy="9144000"/>
  <p:defaultTextStyle>
    <a:defPPr>
      <a:defRPr lang="ko-KR"/>
    </a:defPPr>
    <a:lvl1pPr marL="0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6" y="-7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B15-F471-47C1-9ED1-C4A1ABE2C7E9}" type="datetimeFigureOut">
              <a:rPr lang="ko-KR" altLang="en-US" smtClean="0"/>
              <a:pPr/>
              <a:t>2016-05-04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488A-5117-441C-94DD-52CC32317D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B15-F471-47C1-9ED1-C4A1ABE2C7E9}" type="datetimeFigureOut">
              <a:rPr lang="ko-KR" altLang="en-US" smtClean="0"/>
              <a:pPr/>
              <a:t>2016-05-04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488A-5117-441C-94DD-52CC32317D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B15-F471-47C1-9ED1-C4A1ABE2C7E9}" type="datetimeFigureOut">
              <a:rPr lang="ko-KR" altLang="en-US" smtClean="0"/>
              <a:pPr/>
              <a:t>2016-05-04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488A-5117-441C-94DD-52CC32317D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B15-F471-47C1-9ED1-C4A1ABE2C7E9}" type="datetimeFigureOut">
              <a:rPr lang="ko-KR" altLang="en-US" smtClean="0"/>
              <a:pPr/>
              <a:t>2016-05-04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488A-5117-441C-94DD-52CC32317D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B15-F471-47C1-9ED1-C4A1ABE2C7E9}" type="datetimeFigureOut">
              <a:rPr lang="ko-KR" altLang="en-US" smtClean="0"/>
              <a:pPr/>
              <a:t>2016-05-04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488A-5117-441C-94DD-52CC32317D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B15-F471-47C1-9ED1-C4A1ABE2C7E9}" type="datetimeFigureOut">
              <a:rPr lang="ko-KR" altLang="en-US" smtClean="0"/>
              <a:pPr/>
              <a:t>2016-05-04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488A-5117-441C-94DD-52CC32317D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B15-F471-47C1-9ED1-C4A1ABE2C7E9}" type="datetimeFigureOut">
              <a:rPr lang="ko-KR" altLang="en-US" smtClean="0"/>
              <a:pPr/>
              <a:t>2016-05-04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488A-5117-441C-94DD-52CC32317D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B15-F471-47C1-9ED1-C4A1ABE2C7E9}" type="datetimeFigureOut">
              <a:rPr lang="ko-KR" altLang="en-US" smtClean="0"/>
              <a:pPr/>
              <a:t>2016-05-04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488A-5117-441C-94DD-52CC32317D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B15-F471-47C1-9ED1-C4A1ABE2C7E9}" type="datetimeFigureOut">
              <a:rPr lang="ko-KR" altLang="en-US" smtClean="0"/>
              <a:pPr/>
              <a:t>2016-05-04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488A-5117-441C-94DD-52CC32317D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B15-F471-47C1-9ED1-C4A1ABE2C7E9}" type="datetimeFigureOut">
              <a:rPr lang="ko-KR" altLang="en-US" smtClean="0"/>
              <a:pPr/>
              <a:t>2016-05-04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488A-5117-441C-94DD-52CC32317D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B15-F471-47C1-9ED1-C4A1ABE2C7E9}" type="datetimeFigureOut">
              <a:rPr lang="ko-KR" altLang="en-US" smtClean="0"/>
              <a:pPr/>
              <a:t>2016-05-04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8488A-5117-441C-94DD-52CC32317D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8EB15-F471-47C1-9ED1-C4A1ABE2C7E9}" type="datetimeFigureOut">
              <a:rPr lang="ko-KR" altLang="en-US" smtClean="0"/>
              <a:pPr/>
              <a:t>2016-05-04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8488A-5117-441C-94DD-52CC32317D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1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1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1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1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60503_24차희망나누기_포스터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60504_24차희망나누기_포스터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사용자 지정</PresentationFormat>
  <Paragraphs>0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슬라이드 1</vt:lpstr>
      <vt:lpstr>슬라이드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사용자</dc:creator>
  <cp:lastModifiedBy>Windows 사용자</cp:lastModifiedBy>
  <cp:revision>3</cp:revision>
  <dcterms:created xsi:type="dcterms:W3CDTF">2015-04-29T04:20:37Z</dcterms:created>
  <dcterms:modified xsi:type="dcterms:W3CDTF">2016-05-04T02:31:29Z</dcterms:modified>
</cp:coreProperties>
</file>