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A3B3A-4318-4C07-ACA4-1DECB1400FF9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737E-01D8-41D1-B660-8E372833F4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169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30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07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37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39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10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56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369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39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57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94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04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C440-B54A-4C7B-89D8-0023E082F03E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734A-A59B-4E58-BCA7-B6E464CCDB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5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webkaswc@hanamil.net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6232" y="-104322"/>
            <a:ext cx="9150232" cy="121898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“</a:t>
            </a:r>
            <a:r>
              <a:rPr lang="ko-KR" altLang="en-US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우</a:t>
            </a:r>
            <a:r>
              <a:rPr lang="en-US" altLang="ko-KR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”</a:t>
            </a:r>
            <a:r>
              <a:rPr lang="ko-KR" altLang="en-US" sz="2800" dirty="0">
                <a:solidFill>
                  <a:srgbClr val="002060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리   </a:t>
            </a:r>
            <a:r>
              <a:rPr lang="en-US" altLang="ko-KR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“</a:t>
            </a:r>
            <a:r>
              <a:rPr lang="ko-KR" altLang="en-US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복</a:t>
            </a:r>
            <a:r>
              <a:rPr lang="en-US" altLang="ko-KR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”</a:t>
            </a:r>
            <a:r>
              <a:rPr lang="ko-KR" altLang="en-US" dirty="0">
                <a:solidFill>
                  <a:srgbClr val="002060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지관을  </a:t>
            </a:r>
            <a:r>
              <a:rPr lang="ko-KR" altLang="en-US" sz="2800" dirty="0">
                <a:solidFill>
                  <a:srgbClr val="002060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 </a:t>
            </a:r>
            <a:r>
              <a:rPr lang="en-US" altLang="ko-KR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“</a:t>
            </a:r>
            <a:r>
              <a:rPr lang="ko-KR" altLang="en-US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소</a:t>
            </a:r>
            <a:r>
              <a:rPr lang="en-US" altLang="ko-KR" sz="5400" dirty="0">
                <a:solidFill>
                  <a:srgbClr val="CC0099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”</a:t>
            </a:r>
            <a:r>
              <a:rPr lang="ko-KR" altLang="en-US" sz="2800" dirty="0" err="1">
                <a:solidFill>
                  <a:srgbClr val="002060"/>
                </a:solidFill>
                <a:latin typeface="나눔스퀘어OTF ExtraBold" pitchFamily="34" charset="-127"/>
                <a:ea typeface="나눔스퀘어OTF ExtraBold" pitchFamily="34" charset="-127"/>
                <a:cs typeface="함초롬돋움" pitchFamily="18" charset="-127"/>
              </a:rPr>
              <a:t>개합니다</a:t>
            </a:r>
            <a:endParaRPr kumimoji="0" lang="en-US" altLang="ko-KR" sz="2800" dirty="0">
              <a:solidFill>
                <a:srgbClr val="002060"/>
              </a:solidFill>
              <a:latin typeface="나눔스퀘어OTF ExtraBold" pitchFamily="34" charset="-127"/>
              <a:ea typeface="나눔스퀘어OTF ExtraBold" pitchFamily="34" charset="-127"/>
              <a:cs typeface="함초롬돋움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4692" y="1271605"/>
            <a:ext cx="48018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하나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, </a:t>
            </a: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우리 복지관을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 </a:t>
            </a: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말할 것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~ </a:t>
            </a: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같으면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~~♬♬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34692" y="1916832"/>
            <a:ext cx="470451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>
                <a:latin typeface="나눔스퀘어OTF" pitchFamily="34" charset="-127"/>
                <a:ea typeface="나눔스퀘어OTF" pitchFamily="34" charset="-127"/>
              </a:rPr>
              <a:t>기관명</a:t>
            </a:r>
            <a:r>
              <a:rPr lang="ko-KR" altLang="en-US" dirty="0">
                <a:latin typeface="나눔스퀘어OTF" pitchFamily="34" charset="-127"/>
                <a:ea typeface="나눔스퀘어OTF" pitchFamily="34" charset="-127"/>
              </a:rPr>
              <a:t> </a:t>
            </a: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>
                <a:latin typeface="나눔스퀘어OTF" pitchFamily="34" charset="-127"/>
                <a:ea typeface="나눔스퀘어OTF" pitchFamily="34" charset="-127"/>
              </a:rPr>
              <a:t>운영법인명</a:t>
            </a:r>
            <a:r>
              <a:rPr lang="ko-KR" altLang="en-US" dirty="0">
                <a:latin typeface="나눔스퀘어OTF" pitchFamily="34" charset="-127"/>
                <a:ea typeface="나눔스퀘어OTF" pitchFamily="34" charset="-127"/>
              </a:rPr>
              <a:t> </a:t>
            </a: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>
                <a:latin typeface="나눔스퀘어OTF" pitchFamily="34" charset="-127"/>
                <a:ea typeface="나눔스퀘어OTF" pitchFamily="34" charset="-127"/>
              </a:rPr>
              <a:t>주소 </a:t>
            </a: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>
                <a:latin typeface="나눔스퀘어OTF" pitchFamily="34" charset="-127"/>
                <a:ea typeface="나눔스퀘어OTF" pitchFamily="34" charset="-127"/>
              </a:rPr>
              <a:t>비전</a:t>
            </a: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/</a:t>
            </a:r>
            <a:r>
              <a:rPr lang="ko-KR" altLang="en-US" dirty="0">
                <a:latin typeface="나눔스퀘어OTF" pitchFamily="34" charset="-127"/>
                <a:ea typeface="나눔스퀘어OTF" pitchFamily="34" charset="-127"/>
              </a:rPr>
              <a:t>슬로건 </a:t>
            </a: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dirty="0">
              <a:latin typeface="나눔스퀘어OTF" pitchFamily="34" charset="-127"/>
              <a:ea typeface="나눔스퀘어OTF" pitchFamily="34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dirty="0">
              <a:latin typeface="나눔스퀘어OTF" pitchFamily="34" charset="-127"/>
              <a:ea typeface="나눔스퀘어OTF" pitchFamily="34" charset="-127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altLang="ko-KR" dirty="0">
              <a:latin typeface="나눔스퀘어OTF" pitchFamily="34" charset="-127"/>
              <a:ea typeface="나눔스퀘어OTF" pitchFamily="34" charset="-127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51520" y="1308413"/>
            <a:ext cx="3792425" cy="2586926"/>
          </a:xfrm>
          <a:ln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9440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337224" y="689938"/>
            <a:ext cx="4462536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우리 복지관의 대표 사업을 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1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개 또는 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2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개 소개해주세요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20688"/>
            <a:ext cx="48018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둘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, </a:t>
            </a: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사업 소개</a:t>
            </a:r>
            <a:endParaRPr lang="en-US" altLang="ko-KR" sz="2000" dirty="0">
              <a:latin typeface="나눔스퀘어OTF Bold" pitchFamily="34" charset="-127"/>
              <a:ea typeface="나눔스퀘어OTF Bold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456" y="1412777"/>
            <a:ext cx="8437016" cy="467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>
                <a:latin typeface="나눔스퀘어OTF" pitchFamily="34" charset="-127"/>
                <a:ea typeface="나눔스퀘어OTF" pitchFamily="34" charset="-127"/>
              </a:rPr>
              <a:t>사업명</a:t>
            </a:r>
            <a:endParaRPr lang="en-US" altLang="ko-KR" dirty="0">
              <a:latin typeface="나눔스퀘어OTF" pitchFamily="34" charset="-127"/>
              <a:ea typeface="나눔스퀘어OTF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010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48018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셋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. </a:t>
            </a: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조직 소개</a:t>
            </a:r>
            <a:endParaRPr lang="en-US" altLang="ko-KR" sz="2000" dirty="0">
              <a:latin typeface="나눔스퀘어OTF Bold" pitchFamily="34" charset="-127"/>
              <a:ea typeface="나눔스퀘어OTF Bold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456" y="1412777"/>
            <a:ext cx="84370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7224" y="689938"/>
            <a:ext cx="4462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우리 복지관의 특별한 조직 문화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,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이색 문화 등을  소개 해주세요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95195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620688"/>
            <a:ext cx="48018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넷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, </a:t>
            </a:r>
            <a:r>
              <a:rPr lang="ko-KR" altLang="en-US" sz="2000" dirty="0">
                <a:latin typeface="나눔스퀘어OTF Bold" pitchFamily="34" charset="-127"/>
                <a:ea typeface="나눔스퀘어OTF Bold" pitchFamily="34" charset="-127"/>
              </a:rPr>
              <a:t>이것 만은 꼭 자랑하고 싶다</a:t>
            </a:r>
            <a:r>
              <a:rPr lang="en-US" altLang="ko-KR" sz="2000" dirty="0">
                <a:latin typeface="나눔스퀘어OTF Bold" pitchFamily="34" charset="-127"/>
                <a:ea typeface="나눔스퀘어OTF Bold" pitchFamily="34" charset="-127"/>
              </a:rPr>
              <a:t>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456" y="1412777"/>
            <a:ext cx="84370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OTF" pitchFamily="34" charset="-127"/>
                <a:ea typeface="나눔스퀘어OTF" pitchFamily="34" charset="-127"/>
              </a:rPr>
              <a:t>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7224" y="689938"/>
            <a:ext cx="4462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그 외 기관에 대해 소개하고 싶은 내용을 자유롭게 작성 해주세요</a:t>
            </a:r>
            <a:endParaRPr lang="en-US" altLang="ko-KR" sz="1400" dirty="0">
              <a:solidFill>
                <a:srgbClr val="0070C0"/>
              </a:solidFill>
              <a:latin typeface="나눔스퀘어OTF" pitchFamily="34" charset="-127"/>
              <a:ea typeface="나눔스퀘어OTF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661248"/>
            <a:ext cx="8208912" cy="134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※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작성시 유의사항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: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슬라이드크기 변경은 하지 말아주세요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. 1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번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~3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번 내용은 필수 작성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,  4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번 질문은 자유롭게 작성 가능합니다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.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파일 형식은 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PPT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파일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,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글꼴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,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사진은 별도로 보내주셔야 합니다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※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작성 후 협회 </a:t>
            </a:r>
            <a:r>
              <a:rPr lang="ko-KR" altLang="en-US" sz="1400" dirty="0" err="1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이메일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(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  <a:hlinkClick r:id="rId2"/>
              </a:rPr>
              <a:t>webkaswc</a:t>
            </a:r>
            <a:r>
              <a:rPr lang="en-US" altLang="ko-KR" sz="140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  <a:hlinkClick r:id="rId2"/>
              </a:rPr>
              <a:t>@hanmail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  <a:hlinkClick r:id="rId2"/>
              </a:rPr>
              <a:t>.net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)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로 제출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. </a:t>
            </a:r>
            <a:r>
              <a:rPr lang="ko-KR" altLang="en-US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제출시 담당자 이름 및 기관 전화번호 남겨주세요</a:t>
            </a:r>
            <a:r>
              <a:rPr lang="en-US" altLang="ko-KR" sz="1400" dirty="0">
                <a:solidFill>
                  <a:srgbClr val="0070C0"/>
                </a:solidFill>
                <a:latin typeface="나눔스퀘어OTF" pitchFamily="34" charset="-127"/>
                <a:ea typeface="나눔스퀘어OTF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70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147</Words>
  <Application>Microsoft Office PowerPoint</Application>
  <PresentationFormat>화면 슬라이드 쇼(4:3)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나눔스퀘어OTF</vt:lpstr>
      <vt:lpstr>나눔스퀘어OTF Bold</vt:lpstr>
      <vt:lpstr>나눔스퀘어OTF ExtraBold</vt:lpstr>
      <vt:lpstr>Arial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woner</dc:creator>
  <cp:lastModifiedBy>woner</cp:lastModifiedBy>
  <cp:revision>11</cp:revision>
  <cp:lastPrinted>2019-01-29T09:42:28Z</cp:lastPrinted>
  <dcterms:created xsi:type="dcterms:W3CDTF">2019-01-29T07:31:55Z</dcterms:created>
  <dcterms:modified xsi:type="dcterms:W3CDTF">2020-08-31T07:32:31Z</dcterms:modified>
</cp:coreProperties>
</file>