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8569325" cy="8569325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99">
          <p15:clr>
            <a:srgbClr val="A4A3A4"/>
          </p15:clr>
        </p15:guide>
        <p15:guide id="2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7F2"/>
    <a:srgbClr val="CC00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436" y="96"/>
      </p:cViewPr>
      <p:guideLst>
        <p:guide orient="horz" pos="2699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700" y="2662045"/>
            <a:ext cx="7283926" cy="183685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85399" y="4855951"/>
            <a:ext cx="5998528" cy="21899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702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07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212761" y="343171"/>
            <a:ext cx="1928098" cy="731169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466" y="343171"/>
            <a:ext cx="5641472" cy="731169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51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005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6918" y="5506585"/>
            <a:ext cx="7283926" cy="17019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6918" y="3632046"/>
            <a:ext cx="7283926" cy="1874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47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28466" y="1999510"/>
            <a:ext cx="3784785" cy="56553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356074" y="1999510"/>
            <a:ext cx="3784785" cy="56553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71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466" y="1918181"/>
            <a:ext cx="3786273" cy="7994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8466" y="2717587"/>
            <a:ext cx="3786273" cy="4937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53098" y="1918181"/>
            <a:ext cx="3787761" cy="7994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53098" y="2717587"/>
            <a:ext cx="3787761" cy="4937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1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0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467" y="341186"/>
            <a:ext cx="2819249" cy="1452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50368" y="341187"/>
            <a:ext cx="4790491" cy="73136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467" y="1793211"/>
            <a:ext cx="2819249" cy="5861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31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9648" y="5998528"/>
            <a:ext cx="5141595" cy="7081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79648" y="765685"/>
            <a:ext cx="5141595" cy="51415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9648" y="6706688"/>
            <a:ext cx="5141595" cy="10057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366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8466" y="343170"/>
            <a:ext cx="7712393" cy="1428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466" y="1999510"/>
            <a:ext cx="7712393" cy="565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8466" y="7942495"/>
            <a:ext cx="1999509" cy="456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C9BE-6A15-4DA1-B345-95DCE6806FA6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27853" y="7942495"/>
            <a:ext cx="2713620" cy="456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41350" y="7942495"/>
            <a:ext cx="1999509" cy="456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18EBB-63DD-45CC-B8E1-3B82B0ED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34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C16DFFB3-4D23-44EF-B315-72004051C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8606">
            <a:off x="6250603" y="2227622"/>
            <a:ext cx="2123233" cy="245646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376CB214-C09F-475A-A714-B8ADED8AA8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50233">
            <a:off x="4195918" y="2025465"/>
            <a:ext cx="2192961" cy="252937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D45340A-5ECD-497A-970E-9796C66150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399" y="4617432"/>
            <a:ext cx="4860727" cy="3843694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468238" y="180206"/>
            <a:ext cx="8125852" cy="4104456"/>
            <a:chOff x="468238" y="180206"/>
            <a:chExt cx="8125852" cy="4104456"/>
          </a:xfrm>
        </p:grpSpPr>
        <p:pic>
          <p:nvPicPr>
            <p:cNvPr id="1029" name="Picture 5" descr="\\Kaswc-10\2018 공유폴더 (16층)\99_기타\로고\협회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4325" y="180206"/>
              <a:ext cx="3136801" cy="533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68238" y="852730"/>
              <a:ext cx="785805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solidFill>
                    <a:srgbClr val="0070C0"/>
                  </a:solidFill>
                  <a:latin typeface="휴먼편지체" panose="02030504000101010101" pitchFamily="18" charset="-127"/>
                  <a:ea typeface="휴먼편지체" panose="02030504000101010101" pitchFamily="18" charset="-127"/>
                </a:rPr>
                <a:t>2019 MBC</a:t>
              </a:r>
            </a:p>
            <a:p>
              <a:pPr algn="ctr"/>
              <a:r>
                <a:rPr lang="en-US" altLang="ko-KR" sz="2800" dirty="0">
                  <a:solidFill>
                    <a:srgbClr val="0070C0"/>
                  </a:solidFill>
                  <a:latin typeface="휴먼편지체" panose="02030504000101010101" pitchFamily="18" charset="-127"/>
                  <a:ea typeface="휴먼편지체" panose="02030504000101010101" pitchFamily="18" charset="-127"/>
                </a:rPr>
                <a:t>『</a:t>
              </a:r>
              <a:r>
                <a:rPr lang="ko-KR" altLang="en-US" sz="2800" dirty="0">
                  <a:solidFill>
                    <a:srgbClr val="0070C0"/>
                  </a:solidFill>
                  <a:latin typeface="휴먼편지체" panose="02030504000101010101" pitchFamily="18" charset="-127"/>
                  <a:ea typeface="휴먼편지체" panose="02030504000101010101" pitchFamily="18" charset="-127"/>
                </a:rPr>
                <a:t>무한도전 장학금 지원사업 </a:t>
              </a:r>
              <a:r>
                <a:rPr lang="en-US" altLang="ko-KR" sz="2800" dirty="0">
                  <a:solidFill>
                    <a:srgbClr val="0070C0"/>
                  </a:solidFill>
                  <a:latin typeface="휴먼편지체" panose="02030504000101010101" pitchFamily="18" charset="-127"/>
                  <a:ea typeface="휴먼편지체" panose="02030504000101010101" pitchFamily="18" charset="-127"/>
                </a:rPr>
                <a:t>』 </a:t>
              </a:r>
              <a:r>
                <a:rPr lang="ko-KR" altLang="en-US" sz="2800" dirty="0">
                  <a:solidFill>
                    <a:srgbClr val="0070C0"/>
                  </a:solidFill>
                  <a:latin typeface="휴먼편지체" panose="02030504000101010101" pitchFamily="18" charset="-127"/>
                  <a:ea typeface="휴먼편지체" panose="02030504000101010101" pitchFamily="18" charset="-127"/>
                </a:rPr>
                <a:t>지원 그 후</a:t>
              </a:r>
              <a:r>
                <a:rPr lang="en-US" altLang="ko-KR" sz="2800" dirty="0">
                  <a:solidFill>
                    <a:srgbClr val="0070C0"/>
                  </a:solidFill>
                  <a:latin typeface="휴먼편지체" panose="02030504000101010101" pitchFamily="18" charset="-127"/>
                  <a:ea typeface="휴먼편지체" panose="02030504000101010101" pitchFamily="18" charset="-127"/>
                </a:rPr>
                <a:t>..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5218" y="3790168"/>
              <a:ext cx="7848872" cy="494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605" b="90395" l="6368" r="99057">
                        <a14:foregroundMark x1="50000" y1="20904" x2="50000" y2="20904"/>
                        <a14:foregroundMark x1="76415" y1="27119" x2="76415" y2="2711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71" y="41112"/>
            <a:ext cx="1944216" cy="811618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BB086656-7C34-4242-9512-2C8A0A069220}"/>
              </a:ext>
            </a:extLst>
          </p:cNvPr>
          <p:cNvSpPr/>
          <p:nvPr/>
        </p:nvSpPr>
        <p:spPr>
          <a:xfrm>
            <a:off x="468238" y="1900784"/>
            <a:ext cx="4340581" cy="6705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저는 </a:t>
            </a:r>
            <a:r>
              <a:rPr lang="en-US" altLang="ko-KR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00</a:t>
            </a: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대학교에 재학중인 </a:t>
            </a:r>
            <a:r>
              <a:rPr lang="en-US" altLang="ko-KR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000</a:t>
            </a: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이라고 합니다</a:t>
            </a:r>
            <a:r>
              <a:rPr lang="en-US" altLang="ko-KR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우선 장학금 혜택의 기회를 주셔서 감사합니다</a:t>
            </a:r>
            <a:r>
              <a:rPr lang="en-US" altLang="ko-KR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적지않은 등록금으로 부담감을 가지고있던 와중 </a:t>
            </a:r>
            <a:endParaRPr lang="en-US" altLang="ko-KR" sz="1500" kern="0" spc="0" dirty="0">
              <a:solidFill>
                <a:srgbClr val="000000"/>
              </a:solidFill>
              <a:effectLst/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이 장학금은 저에게</a:t>
            </a:r>
            <a:r>
              <a:rPr lang="en-US" altLang="ko-KR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크나큰 버팀목으로 다가왔습니다</a:t>
            </a:r>
            <a:r>
              <a:rPr lang="en-US" altLang="ko-KR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미래를 이끌 공학도로써 배우는 것을 멈추지 </a:t>
            </a:r>
            <a:endParaRPr lang="en-US" altLang="ko-KR" sz="1500" kern="0" spc="0" dirty="0">
              <a:solidFill>
                <a:srgbClr val="000000"/>
              </a:solidFill>
              <a:effectLst/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않을 것이며</a:t>
            </a:r>
            <a:r>
              <a:rPr lang="en-US" altLang="ko-KR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흔들림 없는 목표를 가지고 열심히 </a:t>
            </a:r>
            <a:endParaRPr lang="en-US" altLang="ko-KR" sz="1500" kern="0" spc="0" dirty="0">
              <a:solidFill>
                <a:srgbClr val="000000"/>
              </a:solidFill>
              <a:effectLst/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노력하겠습니다</a:t>
            </a:r>
            <a:endParaRPr lang="en-US" altLang="ko-KR" sz="1500" kern="0" spc="0" dirty="0">
              <a:solidFill>
                <a:srgbClr val="000000"/>
              </a:solidFill>
              <a:effectLst/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지금은 </a:t>
            </a:r>
            <a:r>
              <a:rPr lang="en-US" altLang="ko-KR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1</a:t>
            </a:r>
            <a:r>
              <a:rPr lang="ko-KR" altLang="en-US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학년이지만 주어진 환경에 좌절하지 </a:t>
            </a:r>
            <a:endParaRPr lang="en-US" altLang="ko-KR" sz="1500" kern="0" dirty="0">
              <a:solidFill>
                <a:srgbClr val="000000"/>
              </a:solidFill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않고</a:t>
            </a:r>
            <a:r>
              <a:rPr lang="en-US" altLang="ko-KR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더욱더 열심히 노력하여 만족스러운</a:t>
            </a:r>
            <a:endParaRPr lang="en-US" altLang="ko-KR" sz="1500" kern="0" spc="0" dirty="0">
              <a:solidFill>
                <a:srgbClr val="000000"/>
              </a:solidFill>
              <a:effectLst/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결과를 낼 수 있도록 노력하겠습니다</a:t>
            </a:r>
            <a:r>
              <a:rPr lang="en-US" altLang="ko-KR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저에게 장학금을 주신 이유는 저에 대한</a:t>
            </a:r>
            <a:endParaRPr lang="en-US" altLang="ko-KR" sz="1500" kern="0" spc="0" dirty="0">
              <a:solidFill>
                <a:srgbClr val="000000"/>
              </a:solidFill>
              <a:effectLst/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투자라고</a:t>
            </a:r>
            <a:r>
              <a:rPr lang="en-US" altLang="ko-KR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생각합니다</a:t>
            </a:r>
            <a:r>
              <a:rPr lang="en-US" altLang="ko-KR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이 기대를 져버리지 않도록 책임감을</a:t>
            </a:r>
            <a:endParaRPr lang="en-US" altLang="ko-KR" sz="1500" kern="0" spc="0" dirty="0">
              <a:solidFill>
                <a:srgbClr val="000000"/>
              </a:solidFill>
              <a:effectLst/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가지고 살아가겠습니다</a:t>
            </a:r>
            <a:r>
              <a:rPr lang="en-US" altLang="ko-KR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마지막으로 이와 같은 큰 기회를 주신</a:t>
            </a:r>
            <a:endParaRPr lang="en-US" altLang="ko-KR" sz="1500" kern="0" spc="0" dirty="0">
              <a:solidFill>
                <a:srgbClr val="000000"/>
              </a:solidFill>
              <a:effectLst/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 무한도전 장학금</a:t>
            </a:r>
            <a:r>
              <a:rPr lang="ko-KR" altLang="en-US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지원사업 관계자 여러분들께 </a:t>
            </a:r>
            <a:endParaRPr lang="en-US" altLang="ko-KR" sz="1500" kern="0" dirty="0">
              <a:solidFill>
                <a:srgbClr val="000000"/>
              </a:solidFill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진심으로</a:t>
            </a:r>
            <a:r>
              <a:rPr lang="en-US" altLang="ko-KR" sz="1500" kern="0" dirty="0">
                <a:solidFill>
                  <a:srgbClr val="000000"/>
                </a:solidFill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감사인사 전합니다</a:t>
            </a:r>
            <a:r>
              <a:rPr lang="en-US" altLang="ko-KR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  <a:endParaRPr lang="en-US" altLang="ko-KR" sz="1500" kern="0" dirty="0">
              <a:solidFill>
                <a:srgbClr val="000000"/>
              </a:solidFill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 fontAlgn="base">
              <a:lnSpc>
                <a:spcPct val="160000"/>
              </a:lnSpc>
            </a:pPr>
            <a:r>
              <a:rPr lang="en-US" altLang="ko-KR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장학생 감사편지 중</a:t>
            </a:r>
            <a:r>
              <a:rPr lang="en-US" altLang="ko-KR" sz="1500" kern="0" spc="0" dirty="0">
                <a:solidFill>
                  <a:srgbClr val="000000"/>
                </a:solidFill>
                <a:effectLst/>
                <a:highlight>
                  <a:srgbClr val="F8F7F2"/>
                </a:highlight>
                <a:latin typeface="휴먼편지체" panose="02030504000101010101" pitchFamily="18" charset="-127"/>
                <a:ea typeface="휴먼편지체" panose="02030504000101010101" pitchFamily="18" charset="-127"/>
              </a:rPr>
              <a:t>.-</a:t>
            </a:r>
            <a:endParaRPr lang="ko-KR" altLang="en-US" sz="1500" kern="0" spc="0" dirty="0">
              <a:solidFill>
                <a:srgbClr val="000000"/>
              </a:solidFill>
              <a:effectLst/>
              <a:highlight>
                <a:srgbClr val="F8F7F2"/>
              </a:highlight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50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107</Words>
  <Application>Microsoft Office PowerPoint</Application>
  <PresentationFormat>사용자 지정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나눔스퀘어 Bold</vt:lpstr>
      <vt:lpstr>맑은 고딕</vt:lpstr>
      <vt:lpstr>휴먼편지체</vt:lpstr>
      <vt:lpstr>Arial</vt:lpstr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woner</dc:creator>
  <cp:lastModifiedBy>woner</cp:lastModifiedBy>
  <cp:revision>94</cp:revision>
  <dcterms:created xsi:type="dcterms:W3CDTF">2019-01-15T05:13:02Z</dcterms:created>
  <dcterms:modified xsi:type="dcterms:W3CDTF">2019-08-27T08:10:51Z</dcterms:modified>
</cp:coreProperties>
</file>